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E9B2-A094-4823-8855-FD8B57AB5652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84DBB-9687-432F-A62F-BEF0DEC4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81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8CF82-428F-4345-AD21-261B0A1F22E2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104C-A48F-4D24-92AD-B3AAB468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9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examples once you have answers</a:t>
            </a:r>
          </a:p>
          <a:p>
            <a:r>
              <a:rPr lang="en-US" dirty="0" smtClean="0"/>
              <a:t>Ask them to explain their rationale for answer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37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examples once you have answers</a:t>
            </a:r>
          </a:p>
          <a:p>
            <a:r>
              <a:rPr lang="en-US" dirty="0" smtClean="0"/>
              <a:t>Ask them to explain their rationale for answer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8C31-9610-4C27-8087-8144387909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7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4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4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7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2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8CE9-9B93-4BB3-938F-79C4183A8CF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EF51-FA05-48E3-BE2C-D40E04F3F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378" y="336350"/>
            <a:ext cx="5967955" cy="62034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51936" y="752381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3079" y="336350"/>
            <a:ext cx="2608299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Label the pie chart with the carbon reservoirs.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A. Land</a:t>
            </a:r>
            <a:endParaRPr lang="en-US" b="1" dirty="0"/>
          </a:p>
          <a:p>
            <a:pPr lvl="1"/>
            <a:r>
              <a:rPr lang="en-US" b="1" dirty="0" smtClean="0"/>
              <a:t>B. Air</a:t>
            </a:r>
            <a:endParaRPr lang="en-US" b="1" dirty="0"/>
          </a:p>
          <a:p>
            <a:pPr lvl="1"/>
            <a:r>
              <a:rPr lang="en-US" b="1" dirty="0" smtClean="0"/>
              <a:t>C. Water</a:t>
            </a:r>
          </a:p>
          <a:p>
            <a:pPr lvl="1"/>
            <a:r>
              <a:rPr lang="en-US" b="1" dirty="0" smtClean="0"/>
              <a:t>D. Rocks</a:t>
            </a:r>
            <a:endParaRPr lang="en-US" b="1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68202" y="1366810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76501" y="652149"/>
            <a:ext cx="2252134" cy="4372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5943" y="4697079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68202" y="279480"/>
            <a:ext cx="58911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378" y="336350"/>
            <a:ext cx="5967955" cy="62034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51936" y="752381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3079" y="336350"/>
            <a:ext cx="2608299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Label the pie chart with the carbon reservoirs.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A. Land</a:t>
            </a:r>
            <a:endParaRPr lang="en-US" b="1" dirty="0"/>
          </a:p>
          <a:p>
            <a:pPr lvl="1"/>
            <a:r>
              <a:rPr lang="en-US" b="1" dirty="0" smtClean="0"/>
              <a:t>B. Air</a:t>
            </a:r>
            <a:endParaRPr lang="en-US" b="1" dirty="0"/>
          </a:p>
          <a:p>
            <a:pPr lvl="1"/>
            <a:r>
              <a:rPr lang="en-US" b="1" dirty="0" smtClean="0"/>
              <a:t>C. Water</a:t>
            </a:r>
          </a:p>
          <a:p>
            <a:pPr lvl="1"/>
            <a:r>
              <a:rPr lang="en-US" b="1" dirty="0" smtClean="0"/>
              <a:t>D. Rocks</a:t>
            </a:r>
            <a:endParaRPr lang="en-US" b="1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68202" y="1366810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76501" y="652149"/>
            <a:ext cx="2252134" cy="4372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5943" y="4697079"/>
            <a:ext cx="2047741" cy="524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68202" y="279480"/>
            <a:ext cx="58911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Gillespie, Michael</dc:creator>
  <cp:lastModifiedBy>jon</cp:lastModifiedBy>
  <cp:revision>3</cp:revision>
  <dcterms:created xsi:type="dcterms:W3CDTF">2015-07-17T16:14:22Z</dcterms:created>
  <dcterms:modified xsi:type="dcterms:W3CDTF">2015-07-27T17:26:05Z</dcterms:modified>
</cp:coreProperties>
</file>