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4" r:id="rId4"/>
    <p:sldId id="263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01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027D6E4-31F2-4132-AD79-6E818B2AA172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2D0939E-85DB-4571-B31B-3A875F1A3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0" hangingPunct="0"/>
            <a:r>
              <a:rPr lang="en-US" smtClean="0">
                <a:solidFill>
                  <a:srgbClr val="FFFFFF"/>
                </a:solidFill>
                <a:latin typeface="Arial" charset="0"/>
                <a:cs typeface="Arial" charset="0"/>
              </a:rPr>
              <a:t>http://www.esrl.noaa.gov/gmd/ccgg/trends/history.html</a:t>
            </a: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9CCD30-48BE-4B91-8EFF-B37A4B6C75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7721B-F26F-43CC-B4CA-AEBD3845C9E8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B7F45-CB66-43D0-A3D2-2B0FCC173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EEC5B-A579-4867-9B9D-110E19BDE695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1EED0-DD4D-4B58-AA7A-F1B405108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00375-C6C7-47E4-8996-5E6496B801E1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C2101-8D33-40B3-8C2E-E31D0BBA5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2437B-A9C9-4A10-955C-58FEFBFE43E9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7A8ED-88B6-40FC-BB5A-85F3E5D41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540EE-35F0-47DE-8367-1D1BCC580C0D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CC40B-4FCC-41B5-AE9F-F684FB3E1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38968-6C92-4841-B7E8-5EAB7E920E09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36AB7-8AA1-4A92-964E-C597B6F3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7B341-F53A-4154-9494-A3CC76A4231A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78EBC-D6A8-4202-A87C-6B5B3FFD8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FC86E-3D8C-443B-B9E5-664254A45141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15009-A421-40A5-B066-017E23C33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41942-B1EC-4B02-B48E-067C65106D5F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DDE39-20BC-4C8D-9117-1D9618ED1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02203-E5D5-4B84-B40A-953BA7EDE152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0CB3E-9885-4492-AEC3-E966173E6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2B9EB-D884-47C8-B088-370F98F40D2B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1886D-049B-48A5-953B-209286E40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7AF409-EF33-4633-8C4F-8EBC1B7AA349}" type="datetimeFigureOut">
              <a:rPr lang="en-US"/>
              <a:pPr>
                <a:defRPr/>
              </a:pPr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BDFAA1-EE7F-4B71-A684-B19FF093F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 descr="Picture 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475" y="801688"/>
            <a:ext cx="7672388" cy="569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/>
          <p:cNvPicPr>
            <a:picLocks noChangeAspect="1"/>
          </p:cNvPicPr>
          <p:nvPr/>
        </p:nvPicPr>
        <p:blipFill>
          <a:blip r:embed="rId3"/>
          <a:srcRect b="69122"/>
          <a:stretch>
            <a:fillRect/>
          </a:stretch>
        </p:blipFill>
        <p:spPr bwMode="auto">
          <a:xfrm>
            <a:off x="0" y="1073150"/>
            <a:ext cx="8888413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336550" y="5994400"/>
            <a:ext cx="8620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 These records are maintained by the World Data Center for Paleoclimatology, National Oceanic and Atmospheric Administration</a:t>
            </a:r>
          </a:p>
        </p:txBody>
      </p:sp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2540000" y="703263"/>
            <a:ext cx="4470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Atmospheric greenhouse gas concentration</a:t>
            </a: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4452938" y="5046663"/>
            <a:ext cx="881062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infographic_23_05_01.jpg"/>
          <p:cNvPicPr>
            <a:picLocks noChangeAspect="1"/>
          </p:cNvPicPr>
          <p:nvPr/>
        </p:nvPicPr>
        <p:blipFill>
          <a:blip r:embed="rId2"/>
          <a:srcRect t="91559" r="78937"/>
          <a:stretch>
            <a:fillRect/>
          </a:stretch>
        </p:blipFill>
        <p:spPr bwMode="auto">
          <a:xfrm>
            <a:off x="915988" y="5821363"/>
            <a:ext cx="1797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10" name="Group 4"/>
          <p:cNvGrpSpPr>
            <a:grpSpLocks/>
          </p:cNvGrpSpPr>
          <p:nvPr/>
        </p:nvGrpSpPr>
        <p:grpSpPr bwMode="auto">
          <a:xfrm>
            <a:off x="304800" y="708025"/>
            <a:ext cx="9147175" cy="4867275"/>
            <a:chOff x="532062" y="2072105"/>
            <a:chExt cx="7636043" cy="3502527"/>
          </a:xfrm>
        </p:grpSpPr>
        <p:pic>
          <p:nvPicPr>
            <p:cNvPr id="17412" name="Picture 1" descr="infographic_23_05_01.jpg"/>
            <p:cNvPicPr>
              <a:picLocks noChangeAspect="1"/>
            </p:cNvPicPr>
            <p:nvPr/>
          </p:nvPicPr>
          <p:blipFill>
            <a:blip r:embed="rId2"/>
            <a:srcRect l="2016" t="29124" r="11517" b="12003"/>
            <a:stretch>
              <a:fillRect/>
            </a:stretch>
          </p:blipFill>
          <p:spPr bwMode="auto">
            <a:xfrm>
              <a:off x="532062" y="2125829"/>
              <a:ext cx="7379368" cy="3448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Rectangle 3"/>
            <p:cNvSpPr/>
            <p:nvPr/>
          </p:nvSpPr>
          <p:spPr>
            <a:xfrm>
              <a:off x="5787971" y="2072105"/>
              <a:ext cx="2380134" cy="15639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3614738" y="5575300"/>
            <a:ext cx="639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Year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LJO O2 Pl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9800" y="1168400"/>
            <a:ext cx="752951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422275" y="5500688"/>
            <a:ext cx="8382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This plot show the atmospheric O</a:t>
            </a:r>
            <a:r>
              <a:rPr lang="en-US" baseline="-25000">
                <a:latin typeface="Calibri" pitchFamily="34" charset="0"/>
              </a:rPr>
              <a:t>2</a:t>
            </a:r>
            <a:r>
              <a:rPr lang="en-US">
                <a:latin typeface="Calibri" pitchFamily="34" charset="0"/>
              </a:rPr>
              <a:t> concentration relative to the level around 1985. 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422275" y="6054725"/>
            <a:ext cx="2701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http://scrippso2.ucsd.edu/</a:t>
            </a:r>
          </a:p>
        </p:txBody>
      </p: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4356100" y="4608513"/>
            <a:ext cx="812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Year</a:t>
            </a:r>
          </a:p>
        </p:txBody>
      </p:sp>
      <p:sp>
        <p:nvSpPr>
          <p:cNvPr id="8" name="Rectangle 7"/>
          <p:cNvSpPr/>
          <p:nvPr/>
        </p:nvSpPr>
        <p:spPr>
          <a:xfrm>
            <a:off x="6324600" y="1168400"/>
            <a:ext cx="2324100" cy="15748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41</Words>
  <Application>Microsoft Macintosh PowerPoint</Application>
  <PresentationFormat>On-screen Show (4:3)</PresentationFormat>
  <Paragraphs>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Slide 1</vt:lpstr>
      <vt:lpstr>Slide 2</vt:lpstr>
      <vt:lpstr>Slide 3</vt:lpstr>
      <vt:lpstr>Slide 4</vt:lpstr>
    </vt:vector>
  </TitlesOfParts>
  <Company>University of Minnesota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Annika Moe</dc:creator>
  <cp:lastModifiedBy>jdy</cp:lastModifiedBy>
  <cp:revision>9</cp:revision>
  <dcterms:created xsi:type="dcterms:W3CDTF">2013-07-11T01:49:19Z</dcterms:created>
  <dcterms:modified xsi:type="dcterms:W3CDTF">2013-11-08T20:06:43Z</dcterms:modified>
</cp:coreProperties>
</file>