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40A4E-3380-5746-84CC-F1F92F482507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06F76-C32D-134F-9A68-94E7E0A910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96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r-</a:t>
            </a:r>
            <a:r>
              <a:rPr lang="en-US" dirty="0" err="1" smtClean="0"/>
              <a:t>aminobutyrate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B74E-BE6C-2342-8255-D898C439A2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959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r-</a:t>
            </a:r>
            <a:r>
              <a:rPr lang="en-US" dirty="0" err="1" smtClean="0"/>
              <a:t>aminobutyrate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E4B74E-BE6C-2342-8255-D898C439A2F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95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00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62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15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27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607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57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3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3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2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4D89C-7960-C147-898C-7F194F0A452D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2580DA-2C57-374B-8EEA-BC842CA69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7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00" y="1233876"/>
            <a:ext cx="4968796" cy="47605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100" y="223391"/>
            <a:ext cx="8420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/>
                <a:cs typeface="Arial"/>
              </a:rPr>
              <a:t>How Alcohol Enhances Inhibitory Actions of GABA Neurotransmission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78100" y="1689100"/>
            <a:ext cx="2082800" cy="9652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  <a:gs pos="53000">
                <a:schemeClr val="accent5">
                  <a:lumMod val="40000"/>
                  <a:lumOff val="60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04239" y="3118546"/>
            <a:ext cx="1125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Agonist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772811" y="6361358"/>
            <a:ext cx="73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Jackie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30500" y="1775821"/>
            <a:ext cx="2082800" cy="9652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</a:schemeClr>
              </a:gs>
              <a:gs pos="100000">
                <a:schemeClr val="accent5">
                  <a:lumMod val="20000"/>
                  <a:lumOff val="80000"/>
                </a:schemeClr>
              </a:gs>
              <a:gs pos="53000">
                <a:schemeClr val="accent5">
                  <a:lumMod val="40000"/>
                  <a:lumOff val="60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4903" y="5416763"/>
            <a:ext cx="5867908" cy="944595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15661" y="3596541"/>
            <a:ext cx="443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(+)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9837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19100" y="223391"/>
            <a:ext cx="8420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/>
                <a:cs typeface="Arial"/>
              </a:rPr>
              <a:t>How Alcohol Reduces The Excitatory Actions of Glutamate Neurotransmission</a:t>
            </a:r>
            <a:endParaRPr lang="en-US" sz="3200" b="1" dirty="0">
              <a:latin typeface="Arial"/>
              <a:cs typeface="Arial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r="21964" b="3200"/>
          <a:stretch/>
        </p:blipFill>
        <p:spPr>
          <a:xfrm>
            <a:off x="1988495" y="1368343"/>
            <a:ext cx="5003800" cy="44379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15562" y="6200585"/>
            <a:ext cx="964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Alcohol</a:t>
            </a: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959684" y="3622729"/>
            <a:ext cx="395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(-)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50544" y="3144734"/>
            <a:ext cx="1537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Antagonist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772811" y="6361358"/>
            <a:ext cx="73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Jackie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997813" y="3807395"/>
            <a:ext cx="1681278" cy="2580152"/>
            <a:chOff x="2997813" y="3807395"/>
            <a:chExt cx="1681278" cy="2580152"/>
          </a:xfrm>
        </p:grpSpPr>
        <p:cxnSp>
          <p:nvCxnSpPr>
            <p:cNvPr id="5" name="Straight Connector 4"/>
            <p:cNvCxnSpPr/>
            <p:nvPr/>
          </p:nvCxnSpPr>
          <p:spPr>
            <a:xfrm flipH="1">
              <a:off x="2997813" y="3938788"/>
              <a:ext cx="1196552" cy="2248703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3480064" y="5588504"/>
              <a:ext cx="1035463" cy="799043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946194" y="3807395"/>
              <a:ext cx="452547" cy="286290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4305504" y="5379083"/>
              <a:ext cx="373587" cy="373202"/>
            </a:xfrm>
            <a:prstGeom prst="line">
              <a:avLst/>
            </a:prstGeom>
            <a:ln w="38100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699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6800" y="1233876"/>
            <a:ext cx="4968796" cy="476052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9100" y="223391"/>
            <a:ext cx="84201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Arial"/>
                <a:cs typeface="Arial"/>
              </a:rPr>
              <a:t>Alcohol + “downers” = ???</a:t>
            </a:r>
            <a:endParaRPr lang="en-US" sz="3200" b="1" dirty="0">
              <a:latin typeface="Arial"/>
              <a:cs typeface="Arial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2012" y="1702418"/>
            <a:ext cx="934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Xanax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772811" y="6361358"/>
            <a:ext cx="73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Jackie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28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772811" y="6361358"/>
            <a:ext cx="739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Jackie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33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40</Words>
  <Application>Microsoft Office PowerPoint</Application>
  <PresentationFormat>On-screen Show (4:3)</PresentationFormat>
  <Paragraphs>19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Summative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B</dc:creator>
  <cp:lastModifiedBy>jon</cp:lastModifiedBy>
  <cp:revision>1</cp:revision>
  <dcterms:created xsi:type="dcterms:W3CDTF">2015-07-17T15:20:44Z</dcterms:created>
  <dcterms:modified xsi:type="dcterms:W3CDTF">2015-07-27T18:02:06Z</dcterms:modified>
</cp:coreProperties>
</file>