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40A4E-3380-5746-84CC-F1F92F48250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6F76-C32D-134F-9A68-94E7E0A91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9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r-</a:t>
            </a:r>
            <a:r>
              <a:rPr lang="en-US" dirty="0" err="1" smtClean="0"/>
              <a:t>aminobutyrate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B74E-BE6C-2342-8255-D898C439A2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95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r-</a:t>
            </a:r>
            <a:r>
              <a:rPr lang="en-US" dirty="0" err="1" smtClean="0"/>
              <a:t>aminobutyrate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B74E-BE6C-2342-8255-D898C439A2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9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2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5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7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0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3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3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2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D89C-7960-C147-898C-7F194F0A452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80DA-2C57-374B-8EEA-BC842CA69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00" y="1233876"/>
            <a:ext cx="4968796" cy="47605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" y="223391"/>
            <a:ext cx="8420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How Alcohol Enhances Inhibitory Actions of GABA Neurotransmission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8100" y="1689100"/>
            <a:ext cx="2082800" cy="9652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  <a:gs pos="53000">
                <a:schemeClr val="accent5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4239" y="3118546"/>
            <a:ext cx="1125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Agonist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772811" y="6361358"/>
            <a:ext cx="73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Jackie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30500" y="1775821"/>
            <a:ext cx="2082800" cy="9652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  <a:gs pos="53000">
                <a:schemeClr val="accent5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4903" y="5416763"/>
            <a:ext cx="5867908" cy="94459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15661" y="3596541"/>
            <a:ext cx="443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(+)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837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9100" y="223391"/>
            <a:ext cx="8420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How Alcohol Reduces The Excitatory Actions of Glutamate Neurotransmission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21964" b="3200"/>
          <a:stretch/>
        </p:blipFill>
        <p:spPr>
          <a:xfrm>
            <a:off x="1988495" y="1368343"/>
            <a:ext cx="5003800" cy="44379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562" y="6200585"/>
            <a:ext cx="964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Alcohol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59684" y="3622729"/>
            <a:ext cx="395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(-)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0544" y="3144734"/>
            <a:ext cx="1537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Antagonist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811" y="6361358"/>
            <a:ext cx="73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Jackie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997813" y="3807395"/>
            <a:ext cx="1681278" cy="2580152"/>
            <a:chOff x="2997813" y="3807395"/>
            <a:chExt cx="1681278" cy="2580152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2997813" y="3938788"/>
              <a:ext cx="1196552" cy="2248703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480064" y="5588504"/>
              <a:ext cx="1035463" cy="799043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946194" y="3807395"/>
              <a:ext cx="452547" cy="28629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05504" y="5379083"/>
              <a:ext cx="373587" cy="373202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6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800" y="1233876"/>
            <a:ext cx="4968796" cy="47605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100" y="223391"/>
            <a:ext cx="84201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Alcohol + “downers” = ???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2012" y="1702418"/>
            <a:ext cx="934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Xanax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772811" y="6361358"/>
            <a:ext cx="73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Jackie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8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811" y="6361358"/>
            <a:ext cx="73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Jackie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Summative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</dc:creator>
  <cp:lastModifiedBy>jon</cp:lastModifiedBy>
  <cp:revision>1</cp:revision>
  <dcterms:created xsi:type="dcterms:W3CDTF">2015-07-17T15:20:44Z</dcterms:created>
  <dcterms:modified xsi:type="dcterms:W3CDTF">2015-07-27T18:02:06Z</dcterms:modified>
</cp:coreProperties>
</file>